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58" r:id="rId5"/>
    <p:sldId id="257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7103745" cy="10234295"/>
  <p:embeddedFontLst>
    <p:embeddedFont>
      <p:font typeface="WPS灵秀黑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数据结构与算法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循环结构｜自动化任务引擎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两种循环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结构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类比模型：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while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像日晷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——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只要太阳还在，就持续运行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for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像齿轮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——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转固定次数后停下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range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三种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用法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range(5)         	#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0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开始，到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4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结束（默认步长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1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range(2, 6)      	#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2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开始，到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5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结束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range(1, 10, 2)  	#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1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开始，到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9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，步长为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2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（奇数序列）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 descr="range_anim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885565"/>
            <a:ext cx="9808845" cy="24523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for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循环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for i in range(3):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    print("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机器人前进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", i)</a:t>
            </a:r>
            <a:endParaRPr lang="en-US" altLang="zh-CN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while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循环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讲解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97345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条件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驱动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2496820"/>
            <a:ext cx="6475095" cy="28981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0205" y="2420620"/>
            <a:ext cx="5080000" cy="1814830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📌 解释：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pPr>
              <a:buFont typeface="Arial" panose="020B0604020202090204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没有明确循环次数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buFont typeface="Arial" panose="020B0604020202090204"/>
              <a:buChar char="•"/>
            </a:pPr>
            <a:endParaRPr lang="zh-CN" altLang="en-US" sz="1600">
              <a:solidFill>
                <a:schemeClr val="bg1"/>
              </a:solidFill>
            </a:endParaRPr>
          </a:p>
          <a:p>
            <a:pPr>
              <a:buFont typeface="Arial" panose="020B0604020202090204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只要电池还有电，就继续运行</a:t>
            </a:r>
            <a:endParaRPr lang="zh-CN" altLang="en-US" sz="1600">
              <a:solidFill>
                <a:schemeClr val="bg1"/>
              </a:solidFill>
            </a:endParaRPr>
          </a:p>
          <a:p>
            <a:pPr>
              <a:buFont typeface="Arial" panose="020B0604020202090204"/>
              <a:buChar char="•"/>
            </a:pPr>
            <a:endParaRPr lang="zh-CN" altLang="en-US" sz="1600">
              <a:solidFill>
                <a:schemeClr val="bg1"/>
              </a:solidFill>
            </a:endParaRPr>
          </a:p>
          <a:p>
            <a:pPr>
              <a:buFont typeface="Arial" panose="020B0604020202090204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每次减少电量，直到不满足条件为止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差异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总结表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66875"/>
            <a:ext cx="10440035" cy="4253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while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尝试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熟悉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97345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条件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驱动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0205" y="2420620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🧠</a:t>
            </a:r>
            <a:r>
              <a:rPr lang="en-US" altLang="zh-CN" sz="1600">
                <a:solidFill>
                  <a:schemeClr val="bg1"/>
                </a:solidFill>
              </a:rPr>
              <a:t> </a:t>
            </a:r>
            <a:r>
              <a:rPr lang="zh-CN" altLang="en-US" sz="1600">
                <a:solidFill>
                  <a:schemeClr val="bg1"/>
                </a:solidFill>
              </a:rPr>
              <a:t>思考引导：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en-US" altLang="zh-CN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如果</a:t>
            </a:r>
            <a:r>
              <a:rPr lang="en-US" altLang="zh-CN" sz="1600">
                <a:solidFill>
                  <a:schemeClr val="bg1"/>
                </a:solidFill>
              </a:rPr>
              <a:t> distance -= 15 </a:t>
            </a:r>
            <a:r>
              <a:rPr lang="zh-CN" altLang="en-US" sz="1600">
                <a:solidFill>
                  <a:schemeClr val="bg1"/>
                </a:solidFill>
              </a:rPr>
              <a:t>被删掉会怎样？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en-US" altLang="zh-CN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如何让机器人一直监测？需要用什么循环？</a:t>
            </a:r>
            <a:endParaRPr lang="zh-CN" altLang="en-US" sz="16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591435"/>
            <a:ext cx="6075680" cy="2090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流程控制实战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Break / Continue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）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示例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1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break ——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紧急停止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4325"/>
            <a:ext cx="8343265" cy="34810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3450" y="629951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尝试修改障碍位置、循环上限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示例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2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continue ——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跳过障碍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84325"/>
            <a:ext cx="7919720" cy="36023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3450" y="629951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尝试修改障碍位置、循环上限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具身实践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《机器人路径规划挑战》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if...else...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🟡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进阶组：回字形路径绘制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3450" y="629951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尝试修改障碍位置、循环上限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700" y="1694180"/>
            <a:ext cx="927354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✅</a:t>
            </a:r>
            <a:r>
              <a:rPr lang="en-US" altLang="zh-CN" sz="320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 </a:t>
            </a:r>
            <a:r>
              <a:rPr lang="zh-CN" altLang="en-US" sz="320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任务目标：</a:t>
            </a:r>
            <a:br>
              <a:rPr lang="zh-CN" altLang="en-US" sz="320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</a:br>
            <a:r>
              <a:rPr lang="zh-CN" altLang="en-US" sz="320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模拟机器人绕出一个</a:t>
            </a:r>
            <a:r>
              <a:rPr lang="en-US" altLang="zh-CN" sz="320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“</a:t>
            </a:r>
            <a:r>
              <a:rPr lang="zh-CN" altLang="en-US" sz="320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回</a:t>
            </a:r>
            <a:r>
              <a:rPr lang="en-US" altLang="zh-CN" sz="320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”</a:t>
            </a:r>
            <a:r>
              <a:rPr lang="zh-CN" altLang="en-US" sz="320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字形或矩形一圈</a:t>
            </a:r>
            <a:endParaRPr lang="zh-CN" altLang="en-US" sz="3200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089275"/>
            <a:ext cx="2493010" cy="2912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245" y="3226435"/>
            <a:ext cx="7853680" cy="2407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开始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挑战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7700" y="1836103"/>
            <a:ext cx="5080000" cy="70675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4000" b="1">
                <a:solidFill>
                  <a:schemeClr val="accent6">
                    <a:lumMod val="50000"/>
                  </a:schemeClr>
                </a:solidFill>
              </a:rPr>
              <a:t>15</a:t>
            </a:r>
            <a:r>
              <a:rPr lang="zh-CN" altLang="en-US" sz="4000" b="1">
                <a:solidFill>
                  <a:schemeClr val="accent6">
                    <a:lumMod val="50000"/>
                  </a:schemeClr>
                </a:solidFill>
              </a:rPr>
              <a:t>分钟</a:t>
            </a:r>
            <a:r>
              <a:rPr lang="en-US" altLang="zh-CN" sz="4000">
                <a:solidFill>
                  <a:schemeClr val="bg1"/>
                </a:solidFill>
              </a:rPr>
              <a:t> </a:t>
            </a:r>
            <a:r>
              <a:rPr lang="zh-CN" altLang="en-US" sz="4000">
                <a:solidFill>
                  <a:schemeClr val="bg1"/>
                </a:solidFill>
              </a:rPr>
              <a:t>加油</a:t>
            </a:r>
            <a:r>
              <a:rPr lang="en-US" altLang="zh-CN" sz="4000">
                <a:solidFill>
                  <a:schemeClr val="bg1"/>
                </a:solidFill>
              </a:rPr>
              <a:t>！</a:t>
            </a:r>
            <a:endParaRPr lang="en-US" altLang="zh-CN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示例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代码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20" y="445770"/>
            <a:ext cx="4848225" cy="5967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条件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控制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什么是条件控制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为什么要有条件控制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扫地机器人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...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while ...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日常扫地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机器人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扫地机器人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76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日常扫地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机器人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机器人在做什么动作？是否重复？是否有判断？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干完就停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还是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一直扫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日常扫地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机器人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我们能否写一段程序，让机器人自动重复这些动作？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”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chemeClr val="accent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当它碰到障碍，如何调整路径？是否该停止？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”</a:t>
            </a:r>
            <a:endParaRPr lang="en-US" altLang="zh-CN">
              <a:solidFill>
                <a:schemeClr val="accent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今日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目标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让程序像机器人一样持续工作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掌握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循环结构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WPS灵秀黑" charset="-122"/>
                <a:ea typeface="WPS灵秀黑" charset="-122"/>
              </a:rPr>
              <a:t>的编程原理</a:t>
            </a:r>
            <a:endParaRPr lang="zh-CN" altLang="en-US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chemeClr val="bg1">
                  <a:lumMod val="6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循环结构解析《日晷与齿轮》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while ... and for ...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WPS 文字</Application>
  <PresentationFormat>宽屏</PresentationFormat>
  <Paragraphs>133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WPS灵秀黑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Apple Color Emoji</vt:lpstr>
      <vt:lpstr>Arial</vt:lpstr>
      <vt:lpstr>WPS</vt:lpstr>
      <vt:lpstr>课程名称</vt:lpstr>
      <vt:lpstr>单节主标题</vt:lpstr>
      <vt:lpstr>页面标题</vt:lpstr>
      <vt:lpstr>回顾 Review</vt:lpstr>
      <vt:lpstr>条件控制</vt:lpstr>
      <vt:lpstr>条件控制</vt:lpstr>
      <vt:lpstr>日常扫地机器人</vt:lpstr>
      <vt:lpstr>日常扫地机器人</vt:lpstr>
      <vt:lpstr>扫地机器人...</vt:lpstr>
      <vt:lpstr>今日目标</vt:lpstr>
      <vt:lpstr>两种循环结构</vt:lpstr>
      <vt:lpstr>range 的 三种用法</vt:lpstr>
      <vt:lpstr>for 循环练习</vt:lpstr>
      <vt:lpstr>while 循环讲解</vt:lpstr>
      <vt:lpstr>while 循环讲解</vt:lpstr>
      <vt:lpstr>循环结构解析《日晷与齿轮》</vt:lpstr>
      <vt:lpstr>while 尝试 熟悉</vt:lpstr>
      <vt:lpstr>✅ 示例1：break —— 紧急停止</vt:lpstr>
      <vt:lpstr>流程控制实战</vt:lpstr>
      <vt:lpstr>✅ 示例2：continue —— 跳过障碍</vt:lpstr>
      <vt:lpstr>✅ 示例2：continue —— 跳过障碍</vt:lpstr>
      <vt:lpstr>开始挑战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臭狼</cp:lastModifiedBy>
  <cp:revision>10</cp:revision>
  <dcterms:created xsi:type="dcterms:W3CDTF">2025-04-08T07:24:41Z</dcterms:created>
  <dcterms:modified xsi:type="dcterms:W3CDTF">2025-04-08T07:24:41Z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2052-7.2.2.8955</vt:lpwstr>
  </property>
  <property fmtid="{D5CDD505-2E9C-101B-9397-08002B2CF9AE}" pid="3" name="ICV">
    <vt:lpwstr>39C093C9C7C0387088C4F467D089473C_41</vt:lpwstr>
  </property>
</Properties>
</file>